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5D144A5-62DA-4464-803C-44645673C27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A9EB690-CF9E-4AE7-89FC-1CA5F7A68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95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E540C5-D8F2-4E05-88BA-B70D28D5928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3820B2-DC7E-4C7F-A092-D00827252B4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drumroll.wav"/>
          </p:stSnd>
        </p:sndAc>
      </p:transition>
    </mc:Choice>
    <mc:Fallback xmlns="">
      <p:transition spd="slow">
        <p:fade/>
        <p:sndAc>
          <p:stSnd>
            <p:snd r:embed="rId14" name="drumroll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hyperlink" Target="http://planetfacts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facts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Deanna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Pluto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98350"/>
            <a:ext cx="4038600" cy="2678938"/>
          </a:xfrm>
        </p:spPr>
      </p:pic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Pluto is too faint to see with the naked eye.</a:t>
            </a:r>
          </a:p>
          <a:p>
            <a:r>
              <a:rPr lang="en-US" dirty="0" smtClean="0"/>
              <a:t>It’s maximum distance from the sun is 4.6 billion miles.</a:t>
            </a:r>
          </a:p>
          <a:p>
            <a:r>
              <a:rPr lang="en-US" dirty="0" smtClean="0"/>
              <a:t>If you weigh 100 lbs. on Earth, you would weigh 71 lbs.</a:t>
            </a: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smtClean="0"/>
              <a:t>http://planetfacts/pictures.org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47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Mercury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434840"/>
          </a:xfrm>
        </p:spPr>
        <p:txBody>
          <a:bodyPr/>
          <a:lstStyle/>
          <a:p>
            <a:r>
              <a:rPr lang="en-US" dirty="0" smtClean="0"/>
              <a:t>Mercury is the closest planet to the sun.</a:t>
            </a:r>
          </a:p>
          <a:p>
            <a:r>
              <a:rPr lang="en-US" dirty="0" smtClean="0"/>
              <a:t>It is a very small planet.</a:t>
            </a:r>
          </a:p>
          <a:p>
            <a:r>
              <a:rPr lang="en-US" dirty="0" smtClean="0"/>
              <a:t>On one side of Mercury is so hot it could melt led, the other side is very cold.</a:t>
            </a:r>
          </a:p>
          <a:p>
            <a:pPr marL="0" indent="0">
              <a:buNone/>
            </a:pPr>
            <a:r>
              <a:rPr lang="en-US" dirty="0" smtClean="0"/>
              <a:t>http://www.scholastic.com/teachers </a:t>
            </a:r>
          </a:p>
          <a:p>
            <a:pPr marL="0" indent="0">
              <a:buNone/>
            </a:pPr>
            <a:r>
              <a:rPr lang="en-US" dirty="0" smtClean="0"/>
              <a:t>http://www.planetfacts.org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590800"/>
            <a:ext cx="2968189" cy="2590800"/>
          </a:xfrm>
        </p:spPr>
      </p:pic>
    </p:spTree>
    <p:extLst>
      <p:ext uri="{BB962C8B-B14F-4D97-AF65-F5344CB8AC3E}">
        <p14:creationId xmlns:p14="http://schemas.microsoft.com/office/powerpoint/2010/main" val="101585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Venus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Venus is the same size as the Earth.</a:t>
            </a:r>
          </a:p>
          <a:p>
            <a:r>
              <a:rPr lang="en-US" dirty="0" smtClean="0"/>
              <a:t>It’s atmosphere is made of Carbon Dioxide.</a:t>
            </a:r>
          </a:p>
          <a:p>
            <a:r>
              <a:rPr lang="en-US" dirty="0" smtClean="0"/>
              <a:t>The volcanoes are as tall as tall as three miles into the atmosphere.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http://www.planetfacts.org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http://planetfacts/pictures.org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514600"/>
            <a:ext cx="3886200" cy="20956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65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Earth is the only planet known to have life.</a:t>
            </a:r>
          </a:p>
          <a:p>
            <a:r>
              <a:rPr lang="en-US" dirty="0" smtClean="0"/>
              <a:t>The Earth is around 4.6 billion years old.</a:t>
            </a:r>
          </a:p>
          <a:p>
            <a:r>
              <a:rPr lang="en-US" dirty="0" smtClean="0"/>
              <a:t>Due to Earths distance to the sun, it takes 8 minutes and 19 seconds for light to reach Earth.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http://planetfacts/pictures.org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106632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you weigh 100 lbs. on Earth, you would weigh 38 lbs. on Mars.</a:t>
            </a:r>
          </a:p>
          <a:p>
            <a:r>
              <a:rPr lang="en-US" dirty="0" smtClean="0"/>
              <a:t>1 year on Mars is equal to 686.98 Earth days.</a:t>
            </a:r>
          </a:p>
          <a:p>
            <a:r>
              <a:rPr lang="en-US" dirty="0" smtClean="0"/>
              <a:t>Temperatures on Mars vary from 0*C to -100*C.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</a:t>
            </a:r>
            <a:r>
              <a:rPr lang="en-US" dirty="0" smtClean="0">
                <a:hlinkClick r:id="rId3"/>
              </a:rPr>
              <a:t>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http://planetfacts/pictures.org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16" y="2115153"/>
            <a:ext cx="3517784" cy="3523647"/>
          </a:xfrm>
        </p:spPr>
      </p:pic>
    </p:spTree>
    <p:extLst>
      <p:ext uri="{BB962C8B-B14F-4D97-AF65-F5344CB8AC3E}">
        <p14:creationId xmlns:p14="http://schemas.microsoft.com/office/powerpoint/2010/main" val="48583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Jupiter’s maximum distance from the sun is 508 million miles. </a:t>
            </a:r>
          </a:p>
          <a:p>
            <a:r>
              <a:rPr lang="en-US" dirty="0" smtClean="0"/>
              <a:t>Jupiter has 63 moons 8 are regular and 55 are irregular.</a:t>
            </a:r>
          </a:p>
          <a:p>
            <a:r>
              <a:rPr lang="en-US" dirty="0" smtClean="0"/>
              <a:t>A year on Jupiter is equal to 11.9 Earth years.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</a:t>
            </a:r>
            <a:r>
              <a:rPr lang="en-US" dirty="0" smtClean="0">
                <a:hlinkClick r:id="rId3"/>
              </a:rPr>
              <a:t>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http://planetfacts/pictures.org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98042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Saturn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Saturn is flattened at the poles, due to a fast rotation on its axis.</a:t>
            </a:r>
          </a:p>
          <a:p>
            <a:r>
              <a:rPr lang="en-US" dirty="0" smtClean="0"/>
              <a:t>It has 62 known moons 53 of them have been named.</a:t>
            </a:r>
          </a:p>
          <a:p>
            <a:r>
              <a:rPr lang="en-US" dirty="0" smtClean="0"/>
              <a:t>Most of Saturn’s moons are small in size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http://planetfacts/pictures.org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38400"/>
            <a:ext cx="4114800" cy="2286000"/>
          </a:xfrm>
        </p:spPr>
      </p:pic>
    </p:spTree>
    <p:extLst>
      <p:ext uri="{BB962C8B-B14F-4D97-AF65-F5344CB8AC3E}">
        <p14:creationId xmlns:p14="http://schemas.microsoft.com/office/powerpoint/2010/main" val="245722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Uranus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day on Uranus is equal to a little over 17 Earth hours.</a:t>
            </a:r>
          </a:p>
          <a:p>
            <a:r>
              <a:rPr lang="en-US" dirty="0" smtClean="0"/>
              <a:t>The orbital speed of Uranus is 6.6 km per sec.</a:t>
            </a:r>
          </a:p>
          <a:p>
            <a:r>
              <a:rPr lang="en-US" dirty="0" smtClean="0"/>
              <a:t>If you weigh 100 lbs. on Earth, you would weigh 89 lbs. on Uranus.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smtClean="0"/>
              <a:t>http://planetfacts/pictures.org 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4038600" cy="3167856"/>
          </a:xfrm>
        </p:spPr>
      </p:pic>
    </p:spTree>
    <p:extLst>
      <p:ext uri="{BB962C8B-B14F-4D97-AF65-F5344CB8AC3E}">
        <p14:creationId xmlns:p14="http://schemas.microsoft.com/office/powerpoint/2010/main" val="89267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Neptune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only spacecraft ever to visit Neptune was Voyager 2 in 1989.</a:t>
            </a:r>
          </a:p>
          <a:p>
            <a:r>
              <a:rPr lang="en-US" dirty="0" smtClean="0"/>
              <a:t>In Roman mythology Neptune is the god of the sea. </a:t>
            </a:r>
          </a:p>
          <a:p>
            <a:r>
              <a:rPr lang="en-US" dirty="0" smtClean="0"/>
              <a:t>1 year on Neptune is equal to 164.83 Earth years.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http://planetfacts.org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http://planetfacts/pictures.org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2542"/>
            <a:ext cx="4038600" cy="4010554"/>
          </a:xfrm>
        </p:spPr>
      </p:pic>
    </p:spTree>
    <p:extLst>
      <p:ext uri="{BB962C8B-B14F-4D97-AF65-F5344CB8AC3E}">
        <p14:creationId xmlns:p14="http://schemas.microsoft.com/office/powerpoint/2010/main" val="162652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402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The Solar System</vt:lpstr>
      <vt:lpstr>                     Mercury</vt:lpstr>
      <vt:lpstr>                       Venus</vt:lpstr>
      <vt:lpstr>Earth</vt:lpstr>
      <vt:lpstr>Mars</vt:lpstr>
      <vt:lpstr>Jupiter</vt:lpstr>
      <vt:lpstr>Saturn </vt:lpstr>
      <vt:lpstr>Uranus </vt:lpstr>
      <vt:lpstr>Neptune </vt:lpstr>
      <vt:lpstr>Pluto 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Deanna Gallagher</dc:creator>
  <cp:lastModifiedBy>Deanna Gallagher</cp:lastModifiedBy>
  <cp:revision>14</cp:revision>
  <cp:lastPrinted>2013-10-30T13:01:46Z</cp:lastPrinted>
  <dcterms:created xsi:type="dcterms:W3CDTF">2013-10-14T13:12:32Z</dcterms:created>
  <dcterms:modified xsi:type="dcterms:W3CDTF">2013-10-30T13:04:19Z</dcterms:modified>
</cp:coreProperties>
</file>